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E6B915-E4EC-744F-9540-4CD4455C70CB}" v="1" dt="2024-09-17T19:13:43.5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87" d="100"/>
          <a:sy n="87" d="100"/>
        </p:scale>
        <p:origin x="3432" y="1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lette Barrow" userId="b20d5f5f-10ec-4a75-a59c-f7deb14fa632" providerId="ADAL" clId="{5EE6B915-E4EC-744F-9540-4CD4455C70CB}"/>
    <pc:docChg chg="custSel modSld">
      <pc:chgData name="Colette Barrow" userId="b20d5f5f-10ec-4a75-a59c-f7deb14fa632" providerId="ADAL" clId="{5EE6B915-E4EC-744F-9540-4CD4455C70CB}" dt="2024-09-17T19:27:45.900" v="39" actId="20577"/>
      <pc:docMkLst>
        <pc:docMk/>
      </pc:docMkLst>
      <pc:sldChg chg="addSp delSp modSp mod">
        <pc:chgData name="Colette Barrow" userId="b20d5f5f-10ec-4a75-a59c-f7deb14fa632" providerId="ADAL" clId="{5EE6B915-E4EC-744F-9540-4CD4455C70CB}" dt="2024-09-17T19:27:45.900" v="39" actId="20577"/>
        <pc:sldMkLst>
          <pc:docMk/>
          <pc:sldMk cId="1615181460" sldId="256"/>
        </pc:sldMkLst>
        <pc:spChg chg="mod">
          <ac:chgData name="Colette Barrow" userId="b20d5f5f-10ec-4a75-a59c-f7deb14fa632" providerId="ADAL" clId="{5EE6B915-E4EC-744F-9540-4CD4455C70CB}" dt="2024-09-17T19:27:45.900" v="39" actId="20577"/>
          <ac:spMkLst>
            <pc:docMk/>
            <pc:sldMk cId="1615181460" sldId="256"/>
            <ac:spMk id="8" creationId="{DA654A8B-CB1C-9C2A-C1C6-60F330962E1F}"/>
          </ac:spMkLst>
        </pc:spChg>
        <pc:picChg chg="add mod">
          <ac:chgData name="Colette Barrow" userId="b20d5f5f-10ec-4a75-a59c-f7deb14fa632" providerId="ADAL" clId="{5EE6B915-E4EC-744F-9540-4CD4455C70CB}" dt="2024-09-17T19:14:03.279" v="4" actId="1076"/>
          <ac:picMkLst>
            <pc:docMk/>
            <pc:sldMk cId="1615181460" sldId="256"/>
            <ac:picMk id="2" creationId="{210F326D-13D4-8531-8562-CC8B5CB9C30C}"/>
          </ac:picMkLst>
        </pc:picChg>
        <pc:picChg chg="del">
          <ac:chgData name="Colette Barrow" userId="b20d5f5f-10ec-4a75-a59c-f7deb14fa632" providerId="ADAL" clId="{5EE6B915-E4EC-744F-9540-4CD4455C70CB}" dt="2024-09-17T19:13:39.296" v="0" actId="478"/>
          <ac:picMkLst>
            <pc:docMk/>
            <pc:sldMk cId="1615181460" sldId="256"/>
            <ac:picMk id="10" creationId="{E3277720-2589-AB36-D22A-EE752DFC2548}"/>
          </ac:picMkLst>
        </pc:picChg>
        <pc:picChg chg="del">
          <ac:chgData name="Colette Barrow" userId="b20d5f5f-10ec-4a75-a59c-f7deb14fa632" providerId="ADAL" clId="{5EE6B915-E4EC-744F-9540-4CD4455C70CB}" dt="2024-09-17T19:13:41.081" v="1" actId="478"/>
          <ac:picMkLst>
            <pc:docMk/>
            <pc:sldMk cId="1615181460" sldId="256"/>
            <ac:picMk id="13" creationId="{4C1DB3AC-0EA7-FE1A-1C5C-72601872272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63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43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7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5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07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3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1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0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75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83F1C4-27EE-7F4D-8C1E-D6022956E64C}" type="datetimeFigureOut">
              <a:rPr lang="en-US" smtClean="0"/>
              <a:t>9/17/24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04CBC2-AD89-F84D-BB10-21931E673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4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A654A8B-CB1C-9C2A-C1C6-60F330962E1F}"/>
              </a:ext>
            </a:extLst>
          </p:cNvPr>
          <p:cNvSpPr txBox="1"/>
          <p:nvPr/>
        </p:nvSpPr>
        <p:spPr>
          <a:xfrm>
            <a:off x="1946787" y="1032845"/>
            <a:ext cx="480213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50" b="1" kern="100" dirty="0">
                <a:latin typeface="Helvetica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DISTRICTWIDE SCADA UPGRADES</a:t>
            </a:r>
          </a:p>
          <a:p>
            <a:pPr algn="ctr"/>
            <a:r>
              <a:rPr lang="en-US" sz="1350" b="1" kern="100" dirty="0">
                <a:latin typeface="Helvetica" pitchFamily="2" charset="0"/>
                <a:ea typeface="Aptos" panose="020B0004020202020204" pitchFamily="34" charset="0"/>
                <a:cs typeface="Times New Roman" panose="02020603050405020304" pitchFamily="18" charset="0"/>
              </a:rPr>
              <a:t>DISTRICT PROJECT NO. 600019</a:t>
            </a:r>
            <a:endParaRPr lang="en-US" sz="135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E0CAF8-F640-F4AB-2268-CF12320E8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43" y="486660"/>
            <a:ext cx="1608005" cy="16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10F326D-13D4-8531-8562-CC8B5CB9C3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46062"/>
            <a:ext cx="6858000" cy="631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181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45C00D14615940935FFD8D46C53289" ma:contentTypeVersion="18" ma:contentTypeDescription="Create a new document." ma:contentTypeScope="" ma:versionID="b68f470be6bb4911ddc6cc726c3a886d">
  <xsd:schema xmlns:xsd="http://www.w3.org/2001/XMLSchema" xmlns:xs="http://www.w3.org/2001/XMLSchema" xmlns:p="http://schemas.microsoft.com/office/2006/metadata/properties" xmlns:ns1="http://schemas.microsoft.com/sharepoint/v3" xmlns:ns2="5cbe035e-0a27-493e-a0b9-3e4640fc571a" xmlns:ns3="bd8f3f84-85d4-491e-b0d0-ea38b0c6e83c" targetNamespace="http://schemas.microsoft.com/office/2006/metadata/properties" ma:root="true" ma:fieldsID="c1821b499ddb113eb18c3e658cde1bc6" ns1:_="" ns2:_="" ns3:_="">
    <xsd:import namespace="http://schemas.microsoft.com/sharepoint/v3"/>
    <xsd:import namespace="5cbe035e-0a27-493e-a0b9-3e4640fc571a"/>
    <xsd:import namespace="bd8f3f84-85d4-491e-b0d0-ea38b0c6e8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be035e-0a27-493e-a0b9-3e4640fc57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28c951d-bda3-4f29-b1a6-c677ceeeac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f3f84-85d4-491e-b0d0-ea38b0c6e83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f36e5dd-57eb-42fa-9257-a341b94ad4d0}" ma:internalName="TaxCatchAll" ma:showField="CatchAllData" ma:web="bd8f3f84-85d4-491e-b0d0-ea38b0c6e8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bd8f3f84-85d4-491e-b0d0-ea38b0c6e83c" xsi:nil="true"/>
    <_ip_UnifiedCompliancePolicyProperties xmlns="http://schemas.microsoft.com/sharepoint/v3" xsi:nil="true"/>
    <lcf76f155ced4ddcb4097134ff3c332f xmlns="5cbe035e-0a27-493e-a0b9-3e4640fc571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E78549-BECD-4257-B91D-C36A464792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cbe035e-0a27-493e-a0b9-3e4640fc571a"/>
    <ds:schemaRef ds:uri="bd8f3f84-85d4-491e-b0d0-ea38b0c6e8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ED1363-2AE3-4599-9529-9527F5BA9B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E09E27-62CC-49F1-AA11-D2F578896A81}">
  <ds:schemaRefs>
    <ds:schemaRef ds:uri="http://purl.org/dc/elements/1.1/"/>
    <ds:schemaRef ds:uri="http://schemas.microsoft.com/office/2006/metadata/properties"/>
    <ds:schemaRef ds:uri="http://purl.org/dc/dcmitype/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bd8f3f84-85d4-491e-b0d0-ea38b0c6e83c"/>
    <ds:schemaRef ds:uri="5cbe035e-0a27-493e-a0b9-3e4640fc571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8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Colette Barrow</dc:creator>
  <cp:lastModifiedBy>Colette Barrow</cp:lastModifiedBy>
  <cp:revision>3</cp:revision>
  <cp:lastPrinted>2024-05-16T23:05:20Z</cp:lastPrinted>
  <dcterms:created xsi:type="dcterms:W3CDTF">2024-05-16T22:46:58Z</dcterms:created>
  <dcterms:modified xsi:type="dcterms:W3CDTF">2024-09-17T19:27:54Z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0x010100AD45C00D14615940935FFD8D46C53289</vt:lpwstr>
  </property>
  <property fmtid="{D5CDD505-2E9C-101B-9397-08002B2CF9AE}" pid="3" name="MediaServiceImageTags">
    <vt:lpwstr/>
  </property>
</Properties>
</file>