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65" r:id="rId3"/>
    <p:sldId id="266" r:id="rId4"/>
    <p:sldId id="268" r:id="rId5"/>
    <p:sldId id="269" r:id="rId6"/>
    <p:sldId id="271" r:id="rId7"/>
    <p:sldId id="274" r:id="rId8"/>
    <p:sldId id="275" r:id="rId9"/>
    <p:sldId id="276" r:id="rId10"/>
    <p:sldId id="272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  <a:srgbClr val="97D8E9"/>
    <a:srgbClr val="F16022"/>
    <a:srgbClr val="FEBF0F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8B66F-5391-244A-988F-67AF5E67B633}" v="48" dt="2024-11-05T17:09:19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9"/>
    <p:restoredTop sz="91419"/>
  </p:normalViewPr>
  <p:slideViewPr>
    <p:cSldViewPr snapToGrid="0">
      <p:cViewPr>
        <p:scale>
          <a:sx n="120" d="100"/>
          <a:sy n="120" d="100"/>
        </p:scale>
        <p:origin x="88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2710CF3A-2330-7947-A4D7-592FAAB1E44C}" type="datetime1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EE49-02A4-ED49-9EC1-037714F44EA9}" type="datetime1">
              <a:rPr lang="en-US" smtClean="0"/>
              <a:t>10/31/24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C172-E997-0716-F60F-6076049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BD508DE6-6AEC-B44A-9C40-DFB391740E46}" type="datetime1">
              <a:rPr lang="en-US" smtClean="0"/>
              <a:t>10/31/24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189730-F79C-3C4F-BA87-149790A1D6A9}" type="datetime1">
              <a:rPr lang="en-US" smtClean="0"/>
              <a:t>10/31/24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4922-6C02-2FF5-F2F6-9368B11A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1006-135E-8E44-8B36-B09088024B79}" type="datetime1">
              <a:rPr lang="en-US" smtClean="0"/>
              <a:t>10/31/24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4F13-0402-354E-BC50-A22FDDFE8427}" type="datetime1">
              <a:rPr lang="en-US" smtClean="0"/>
              <a:t>10/31/24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417C956A-7FF8-B641-8EC5-4493DE5AEF96}" type="datetime1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E85173-A361-CB4F-8A35-2BC92C41203F}" type="datetime1">
              <a:rPr lang="en-US" smtClean="0"/>
              <a:t>10/31/24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4643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7E31B571-1B35-7F4E-82E4-B7CA23D5CFDF}" type="datetime1">
              <a:rPr lang="en-US" smtClean="0"/>
              <a:t>10/31/24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9A55-54CE-D7BB-E481-2BEF88ED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BD7E-321B-9946-B994-8F414FA7AA41}" type="datetime1">
              <a:rPr lang="en-US" smtClean="0"/>
              <a:t>10/31/24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01FD-0A00-0FAB-3A34-E057B9E7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2A7940FE-AF57-B44F-B212-CBD5ACAAB258}" type="datetime1">
              <a:rPr lang="en-US" smtClean="0"/>
              <a:t>10/31/24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BAE3-4A54-0949-8849-FB00B552F7C0}" type="datetime1">
              <a:rPr lang="en-US" smtClean="0"/>
              <a:t>10/31/24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016E3A12-BBE3-A44E-8A42-8FAE52248FAD}" type="datetime1">
              <a:rPr lang="en-US" smtClean="0"/>
              <a:t>10/31/24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57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Gopher Canyon Emergency Pipe Project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Esa Lagunas: 11/5/2024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94CD5-A196-00D9-7310-1DA10ADB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5221D-947E-1AA1-F002-2C89ED43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91806370-8C6E-2BEF-0008-67CEA9B45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CCBD6-1468-B0A1-BA07-95122E22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0376BD5-1706-404D-A30D-663D4BC9A189}" type="datetime1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11/5/24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95346-F488-2CB4-C4FA-17042C81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738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1F00D-8495-6332-B184-61CEC966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7/26 Main break</a:t>
            </a:r>
          </a:p>
          <a:p>
            <a:r>
              <a:rPr lang="en-US" dirty="0"/>
              <a:t>8/6 Presented to E&amp;O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E5E4-0FCA-357A-7E29-BFF7225D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50DCFB-737C-BE28-CB8B-07FA2918987B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b="21021"/>
          <a:stretch>
            <a:fillRect/>
          </a:stretch>
        </p:blipFill>
        <p:spPr bwMode="auto">
          <a:xfrm>
            <a:off x="0" y="3251629"/>
            <a:ext cx="56312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75BD962-E6BF-7561-FC89-B633F819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04" y="1422400"/>
            <a:ext cx="6182207" cy="46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C150-E5D4-5CC5-C750-6033A184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7B6A2-8158-A442-10C1-724279E0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223505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8/27 Board approved $400K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Emergency Paving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Emergency Pipe Project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Ordered pipe and fittings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9/26 Pipe Arrived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31EA0-EF57-921B-4336-1D24369E7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213B03-C570-AF5A-CAFC-7AC89EFCE6A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3A405-0E41-E035-5239-E5C0B2C2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</a:t>
            </a:fld>
            <a:endParaRPr lang="en-US"/>
          </a:p>
        </p:txBody>
      </p:sp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C27E416-136E-9074-8E12-CA41471BE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295515" y="763538"/>
            <a:ext cx="7881697" cy="5911273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FF73E7-A891-18F2-E214-417805D4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</p:spTree>
    <p:extLst>
      <p:ext uri="{BB962C8B-B14F-4D97-AF65-F5344CB8AC3E}">
        <p14:creationId xmlns:p14="http://schemas.microsoft.com/office/powerpoint/2010/main" val="1455125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C9449-583C-0E38-CCBF-BBA7858F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47286-09AD-3799-ED5B-D7576BF0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545A51-9E6D-E7F4-576C-2AE6AD86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9/30 Started Installing Pipe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20BB9-CFEC-79EF-A400-7422FCAEB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12-inch CML&amp;C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Upsizing from 8-inch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days to install 350-feet</a:t>
            </a:r>
          </a:p>
          <a:p>
            <a:endParaRPr lang="en-US" dirty="0"/>
          </a:p>
        </p:txBody>
      </p:sp>
      <p:pic>
        <p:nvPicPr>
          <p:cNvPr id="8" name="Content Placeholder 7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F7A49534-A83E-F9E9-6348-7B8A40135F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89370" y="-1763257"/>
            <a:ext cx="6465941" cy="8621257"/>
          </a:xfrm>
        </p:spPr>
      </p:pic>
    </p:spTree>
    <p:extLst>
      <p:ext uri="{BB962C8B-B14F-4D97-AF65-F5344CB8AC3E}">
        <p14:creationId xmlns:p14="http://schemas.microsoft.com/office/powerpoint/2010/main" val="161163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9AAB-E723-4F0C-FD3F-E6174C8F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0" y="573680"/>
            <a:ext cx="5013960" cy="717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Update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8E285-908D-0541-ABBC-29649EC0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28F41-20B3-4748-BD3E-2D0561B43AA7}" type="datetime1">
              <a:rPr lang="en-US" smtClean="0"/>
              <a:t>10/31/24</a:t>
            </a:fld>
            <a:endParaRPr lang="en-US" dirty="0"/>
          </a:p>
        </p:txBody>
      </p:sp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EBFEFCA4-410A-BD04-DB17-1BEF3E38062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6981" r="6981"/>
          <a:stretch>
            <a:fillRect/>
          </a:stretch>
        </p:blipFill>
        <p:spPr>
          <a:xfrm rot="5400000">
            <a:off x="-440907" y="440907"/>
            <a:ext cx="6873309" cy="599149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D4DA71-66A2-8E4D-E0CD-3797AB437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21377"/>
            <a:ext cx="5257800" cy="3836428"/>
          </a:xfrm>
        </p:spPr>
        <p:txBody>
          <a:bodyPr/>
          <a:lstStyle/>
          <a:p>
            <a:r>
              <a:rPr lang="en-US" dirty="0"/>
              <a:t>10/3 Finished installing pipe</a:t>
            </a:r>
          </a:p>
          <a:p>
            <a:r>
              <a:rPr lang="en-US" dirty="0"/>
              <a:t>10/7 Pipe Testing (3 Days)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Pressure testing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High-Chlorine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Flushing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Bac-T samples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471A3A-F310-1E07-DF10-A9BE5BD5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2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0F081FBF-CBD1-DDE0-F33C-BDE2556CD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966622" y="733396"/>
            <a:ext cx="8247621" cy="618571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BE29F-0BC1-7F70-A45A-EF7C656E2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25" t="1447" r="15421"/>
          <a:stretch/>
        </p:blipFill>
        <p:spPr>
          <a:xfrm rot="5400000">
            <a:off x="-1024480" y="-154614"/>
            <a:ext cx="7988734" cy="6036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147F2-BBB3-0A73-13D2-4F5B98A8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37" y="136525"/>
            <a:ext cx="4926700" cy="1150015"/>
          </a:xfrm>
        </p:spPr>
        <p:txBody>
          <a:bodyPr>
            <a:normAutofit/>
          </a:bodyPr>
          <a:lstStyle/>
          <a:p>
            <a:r>
              <a:rPr lang="en-US" dirty="0"/>
              <a:t>10/14 Tie-in Eastside (2 working days)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069929-4E84-5A2A-B868-C7154823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0678C-19E8-3EE1-314C-638A5271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58C4-AF67-49C1-858A-38FE2A539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factory, tool, dirty, fighter&#10;&#10;Description automatically generated">
            <a:extLst>
              <a:ext uri="{FF2B5EF4-FFF2-40B4-BE49-F238E27FC236}">
                <a16:creationId xmlns:a16="http://schemas.microsoft.com/office/drawing/2014/main" id="{50907198-EBFE-8CEE-ECF6-19DD4ABCC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0" y="-398939"/>
            <a:ext cx="12192000" cy="9144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8DC4FC-E33E-DF84-10BC-40A8D4848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613" y="5337544"/>
            <a:ext cx="8762797" cy="1127051"/>
          </a:xfrm>
        </p:spPr>
        <p:txBody>
          <a:bodyPr/>
          <a:lstStyle/>
          <a:p>
            <a:r>
              <a:rPr lang="en-US" dirty="0"/>
              <a:t> 10/21 Tie-in Westside (2 working days)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1CAC5A-DBEF-3FD3-B37E-B3712BAC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F6A75-1050-B696-3C95-E1AA6ECD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6595B08A-9BB3-BBAC-D96F-740E3E39B8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5400000">
            <a:off x="5168900" y="806254"/>
            <a:ext cx="8026400" cy="6019800"/>
          </a:xfrm>
        </p:spPr>
      </p:pic>
      <p:pic>
        <p:nvPicPr>
          <p:cNvPr id="10" name="Content Placeholder 9" descr="A picture containing outdoor, sky, tree, nature&#10;&#10;Description automatically generated">
            <a:extLst>
              <a:ext uri="{FF2B5EF4-FFF2-40B4-BE49-F238E27FC236}">
                <a16:creationId xmlns:a16="http://schemas.microsoft.com/office/drawing/2014/main" id="{A95173F4-184C-16FF-7A59-846A7CC2C6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-1094896" y="172820"/>
            <a:ext cx="8361994" cy="61722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2EA7F-2216-E346-6BE0-662C876B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Paving Coming Soon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D1F85A-6A67-3AD7-0951-B864B3A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D03ECA-D79B-E5FD-9577-3A2E680B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B543902-38D1-6EC2-4C69-7600179D52D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18578-55CF-0F95-7AF9-FEF0F92C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1B571-1B35-7F4E-82E4-B7CA23D5CFDF}" type="datetime1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11/5/24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D49-EC3C-E72A-9CB9-BF9F6F45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9750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11710</TotalTime>
  <Words>117</Words>
  <Application>Microsoft Macintosh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RM Connect</vt:lpstr>
      <vt:lpstr>Wingdings</vt:lpstr>
      <vt:lpstr>Office Theme</vt:lpstr>
      <vt:lpstr>Gopher Canyon Emergency Pipe Project Update</vt:lpstr>
      <vt:lpstr>Background</vt:lpstr>
      <vt:lpstr>Background</vt:lpstr>
      <vt:lpstr>9/30 Started Installing Pipe</vt:lpstr>
      <vt:lpstr>Update</vt:lpstr>
      <vt:lpstr>10/14 Tie-in Eastside (2 working days)</vt:lpstr>
      <vt:lpstr> 10/21 Tie-in Westside (2 working days)</vt:lpstr>
      <vt:lpstr>Paving Coming Soon 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Esaud Lagunas</cp:lastModifiedBy>
  <cp:revision>19</cp:revision>
  <dcterms:created xsi:type="dcterms:W3CDTF">2023-11-21T00:51:32Z</dcterms:created>
  <dcterms:modified xsi:type="dcterms:W3CDTF">2024-11-05T17:27:11Z</dcterms:modified>
</cp:coreProperties>
</file>